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ED0BB-BA99-4FC2-93AD-EFF803FF087C}" type="datetimeFigureOut">
              <a:rPr lang="en-AU" smtClean="0"/>
              <a:t>15/11/2022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BAC7-BA78-428F-9235-7F4E7E6CEE9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45642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ED0BB-BA99-4FC2-93AD-EFF803FF087C}" type="datetimeFigureOut">
              <a:rPr lang="en-AU" smtClean="0"/>
              <a:t>15/11/2022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BAC7-BA78-428F-9235-7F4E7E6CEE9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16552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ED0BB-BA99-4FC2-93AD-EFF803FF087C}" type="datetimeFigureOut">
              <a:rPr lang="en-AU" smtClean="0"/>
              <a:t>15/11/2022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BAC7-BA78-428F-9235-7F4E7E6CEE94}" type="slidenum">
              <a:rPr lang="en-AU" smtClean="0"/>
              <a:t>‹#›</a:t>
            </a:fld>
            <a:endParaRPr lang="en-A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44125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ED0BB-BA99-4FC2-93AD-EFF803FF087C}" type="datetimeFigureOut">
              <a:rPr lang="en-AU" smtClean="0"/>
              <a:t>15/11/2022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BAC7-BA78-428F-9235-7F4E7E6CEE9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77989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ED0BB-BA99-4FC2-93AD-EFF803FF087C}" type="datetimeFigureOut">
              <a:rPr lang="en-AU" smtClean="0"/>
              <a:t>15/11/2022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BAC7-BA78-428F-9235-7F4E7E6CEE94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81681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ED0BB-BA99-4FC2-93AD-EFF803FF087C}" type="datetimeFigureOut">
              <a:rPr lang="en-AU" smtClean="0"/>
              <a:t>15/11/2022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BAC7-BA78-428F-9235-7F4E7E6CEE9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800493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ED0BB-BA99-4FC2-93AD-EFF803FF087C}" type="datetimeFigureOut">
              <a:rPr lang="en-AU" smtClean="0"/>
              <a:t>15/11/2022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BAC7-BA78-428F-9235-7F4E7E6CEE9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0452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ED0BB-BA99-4FC2-93AD-EFF803FF087C}" type="datetimeFigureOut">
              <a:rPr lang="en-AU" smtClean="0"/>
              <a:t>15/11/2022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BAC7-BA78-428F-9235-7F4E7E6CEE9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3625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ED0BB-BA99-4FC2-93AD-EFF803FF087C}" type="datetimeFigureOut">
              <a:rPr lang="en-AU" smtClean="0"/>
              <a:t>15/11/2022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BAC7-BA78-428F-9235-7F4E7E6CEE9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09277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ED0BB-BA99-4FC2-93AD-EFF803FF087C}" type="datetimeFigureOut">
              <a:rPr lang="en-AU" smtClean="0"/>
              <a:t>15/11/2022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BAC7-BA78-428F-9235-7F4E7E6CEE9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60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ED0BB-BA99-4FC2-93AD-EFF803FF087C}" type="datetimeFigureOut">
              <a:rPr lang="en-AU" smtClean="0"/>
              <a:t>15/11/2022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BAC7-BA78-428F-9235-7F4E7E6CEE9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0489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ED0BB-BA99-4FC2-93AD-EFF803FF087C}" type="datetimeFigureOut">
              <a:rPr lang="en-AU" smtClean="0"/>
              <a:t>15/11/2022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BAC7-BA78-428F-9235-7F4E7E6CEE9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6897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ED0BB-BA99-4FC2-93AD-EFF803FF087C}" type="datetimeFigureOut">
              <a:rPr lang="en-AU" smtClean="0"/>
              <a:t>15/11/2022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BAC7-BA78-428F-9235-7F4E7E6CEE9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838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ED0BB-BA99-4FC2-93AD-EFF803FF087C}" type="datetimeFigureOut">
              <a:rPr lang="en-AU" smtClean="0"/>
              <a:t>15/11/2022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BAC7-BA78-428F-9235-7F4E7E6CEE9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52414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ED0BB-BA99-4FC2-93AD-EFF803FF087C}" type="datetimeFigureOut">
              <a:rPr lang="en-AU" smtClean="0"/>
              <a:t>15/11/2022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BAC7-BA78-428F-9235-7F4E7E6CEE9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6626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ED0BB-BA99-4FC2-93AD-EFF803FF087C}" type="datetimeFigureOut">
              <a:rPr lang="en-AU" smtClean="0"/>
              <a:t>15/11/2022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BAC7-BA78-428F-9235-7F4E7E6CEE9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3889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ED0BB-BA99-4FC2-93AD-EFF803FF087C}" type="datetimeFigureOut">
              <a:rPr lang="en-AU" smtClean="0"/>
              <a:t>15/11/2022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F45BAC7-BA78-428F-9235-7F4E7E6CEE9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22221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ngall.com/kids-png/download/16676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12FEB-4C7D-3075-C6DA-59FEA4A315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5118" y="2392592"/>
            <a:ext cx="9289773" cy="3038383"/>
          </a:xfrm>
        </p:spPr>
        <p:txBody>
          <a:bodyPr/>
          <a:lstStyle/>
          <a:p>
            <a:pPr algn="ctr"/>
            <a:r>
              <a:rPr lang="en-AU" dirty="0"/>
              <a:t>On Church Connect</a:t>
            </a:r>
            <a:br>
              <a:rPr lang="en-AU" dirty="0"/>
            </a:br>
            <a:r>
              <a:rPr lang="en-AU" dirty="0">
                <a:solidFill>
                  <a:schemeClr val="accent4"/>
                </a:solidFill>
              </a:rPr>
              <a:t>Child Safe Information</a:t>
            </a:r>
            <a:br>
              <a:rPr lang="en-AU" dirty="0"/>
            </a:br>
            <a:br>
              <a:rPr lang="en-AU" sz="3600" dirty="0"/>
            </a:br>
            <a:r>
              <a:rPr lang="en-AU" sz="3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Information</a:t>
            </a:r>
            <a:r>
              <a:rPr lang="en-AU" sz="3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for parents and carers.</a:t>
            </a:r>
            <a:br>
              <a:rPr lang="en-AU" sz="36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AU" sz="3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Tips to keep your family safe online.</a:t>
            </a:r>
            <a:br>
              <a:rPr lang="en-AU" sz="36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AU" sz="3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eSafetyCommission</a:t>
            </a:r>
            <a:r>
              <a:rPr lang="en-AU" sz="3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links and the</a:t>
            </a:r>
            <a:br>
              <a:rPr lang="en-AU" sz="36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AU" sz="3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New Child Safe Standards</a:t>
            </a:r>
            <a:br>
              <a:rPr lang="en-AU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endParaRPr lang="en-A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ECBEF4-D07A-FE40-EED0-43830D3E73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6124" y="2862470"/>
            <a:ext cx="9289773" cy="2080591"/>
          </a:xfrm>
        </p:spPr>
        <p:txBody>
          <a:bodyPr/>
          <a:lstStyle/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Explosion: 14 Points 3">
            <a:extLst>
              <a:ext uri="{FF2B5EF4-FFF2-40B4-BE49-F238E27FC236}">
                <a16:creationId xmlns:a16="http://schemas.microsoft.com/office/drawing/2014/main" id="{456CD9F9-8917-86E2-E5FC-B845E636568A}"/>
              </a:ext>
            </a:extLst>
          </p:cNvPr>
          <p:cNvSpPr/>
          <p:nvPr/>
        </p:nvSpPr>
        <p:spPr>
          <a:xfrm>
            <a:off x="198784" y="185344"/>
            <a:ext cx="2070524" cy="1719334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chemeClr val="tx1"/>
                </a:solidFill>
              </a:rPr>
              <a:t>NEW</a:t>
            </a:r>
          </a:p>
        </p:txBody>
      </p:sp>
      <p:sp>
        <p:nvSpPr>
          <p:cNvPr id="5" name="Explosion: 14 Points 4">
            <a:extLst>
              <a:ext uri="{FF2B5EF4-FFF2-40B4-BE49-F238E27FC236}">
                <a16:creationId xmlns:a16="http://schemas.microsoft.com/office/drawing/2014/main" id="{3EC74BF0-9F73-40E1-C449-11CCEF6E558C}"/>
              </a:ext>
            </a:extLst>
          </p:cNvPr>
          <p:cNvSpPr/>
          <p:nvPr/>
        </p:nvSpPr>
        <p:spPr>
          <a:xfrm>
            <a:off x="9501810" y="41065"/>
            <a:ext cx="2152028" cy="1863613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chemeClr val="tx1"/>
                </a:solidFill>
              </a:rPr>
              <a:t>NEW</a:t>
            </a:r>
          </a:p>
        </p:txBody>
      </p:sp>
      <p:pic>
        <p:nvPicPr>
          <p:cNvPr id="7" name="Picture 6" descr="A group of dolls&#10;&#10;Description automatically generated with medium confidence">
            <a:extLst>
              <a:ext uri="{FF2B5EF4-FFF2-40B4-BE49-F238E27FC236}">
                <a16:creationId xmlns:a16="http://schemas.microsoft.com/office/drawing/2014/main" id="{E19C2B27-C484-75DF-0491-5AFFAD1843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00464" y="4720031"/>
            <a:ext cx="11115675" cy="390525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63CF9D4-E3F7-D9DF-16AA-7DDDD87CB1F3}"/>
              </a:ext>
            </a:extLst>
          </p:cNvPr>
          <p:cNvSpPr txBox="1"/>
          <p:nvPr/>
        </p:nvSpPr>
        <p:spPr>
          <a:xfrm>
            <a:off x="538162" y="8810625"/>
            <a:ext cx="111156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900">
                <a:hlinkClick r:id="rId3" tooltip="https://www.pngall.com/kids-png/download/16676"/>
              </a:rPr>
              <a:t>This Photo</a:t>
            </a:r>
            <a:r>
              <a:rPr lang="en-AU" sz="900"/>
              <a:t> by Unknown Author is licensed under </a:t>
            </a:r>
            <a:r>
              <a:rPr lang="en-AU" sz="900">
                <a:hlinkClick r:id="rId4" tooltip="https://creativecommons.org/licenses/by-nc/3.0/"/>
              </a:rPr>
              <a:t>CC BY-NC</a:t>
            </a:r>
            <a:endParaRPr lang="en-AU" sz="900"/>
          </a:p>
        </p:txBody>
      </p:sp>
    </p:spTree>
    <p:extLst>
      <p:ext uri="{BB962C8B-B14F-4D97-AF65-F5344CB8AC3E}">
        <p14:creationId xmlns:p14="http://schemas.microsoft.com/office/powerpoint/2010/main" val="134597586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</TotalTime>
  <Words>47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</vt:lpstr>
      <vt:lpstr>On Church Connect Child Safe Information  Information for parents and carers. Tips to keep your family safe online. eSafetyCommission links and the New Child Safe Standards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Church Connect Child Safe Information  Information for parents and carers. Tips to keep your family safe online. eSafetyCommission links and the New Child Safe Standards </dc:title>
  <dc:creator>Jenny Nelson</dc:creator>
  <cp:lastModifiedBy>Jenny Nelson</cp:lastModifiedBy>
  <cp:revision>2</cp:revision>
  <dcterms:created xsi:type="dcterms:W3CDTF">2022-11-15T02:41:18Z</dcterms:created>
  <dcterms:modified xsi:type="dcterms:W3CDTF">2022-11-15T03:33:40Z</dcterms:modified>
</cp:coreProperties>
</file>